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6" r:id="rId12"/>
    <p:sldId id="269" r:id="rId13"/>
    <p:sldId id="267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2248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654" y="12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FE87A-C2D9-493B-B99F-A41D1A2BEF7C}" type="datetimeFigureOut">
              <a:rPr lang="" smtClean="0"/>
              <a:t>08/10/2021</a:t>
            </a:fld>
            <a:endParaRPr lang="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5E200-7A63-4A7C-BE0B-EE602D2E29CE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499037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5E200-7A63-4A7C-BE0B-EE602D2E29CE}" type="slidenum">
              <a:rPr lang="" smtClean="0"/>
              <a:t>1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462099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doi.org/10.1080/03007995.2021.1900365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995069"/>
            <a:ext cx="5334000" cy="1351664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Joint Position Statement on Medical Publications, Preprints, and Peer Review.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81000" y="3619500"/>
            <a:ext cx="4724400" cy="285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81000" y="4000500"/>
            <a:ext cx="4724400" cy="628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z="1500" dirty="0"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  </a:t>
            </a:r>
            <a:endParaRPr kumimoji="0" lang="en-US" sz="15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07A025-270A-4D9B-86E7-D4A1681C0456}"/>
              </a:ext>
            </a:extLst>
          </p:cNvPr>
          <p:cNvSpPr txBox="1"/>
          <p:nvPr/>
        </p:nvSpPr>
        <p:spPr>
          <a:xfrm>
            <a:off x="381000" y="3631168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Dikran Toroser, PhD CMPP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CEE1F5-829F-4FAE-8765-5E2A2A4A1BC4}"/>
              </a:ext>
            </a:extLst>
          </p:cNvPr>
          <p:cNvSpPr txBox="1"/>
          <p:nvPr/>
        </p:nvSpPr>
        <p:spPr>
          <a:xfrm>
            <a:off x="381000" y="387733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behalf of AMWA-EMWA-ISMPP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Joint Position Statement Committee</a:t>
            </a:r>
          </a:p>
        </p:txBody>
      </p:sp>
    </p:spTree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10752B-1DC2-4D9B-A925-650A34968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85750"/>
            <a:ext cx="5638800" cy="407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4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28600" y="514350"/>
            <a:ext cx="6553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/>
            <a:endParaRPr lang="en-US" sz="2000" b="1" dirty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  <a:p>
            <a:pPr marL="342900" lvl="0" indent="-342900"/>
            <a:endParaRPr lang="en-US" sz="2500" b="1" dirty="0">
              <a:latin typeface="Cambria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7F2DEB-7223-4568-9C1A-932D46F8B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33350"/>
            <a:ext cx="5342986" cy="42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823970"/>
      </p:ext>
    </p:extLst>
  </p:cSld>
  <p:clrMapOvr>
    <a:masterClrMapping/>
  </p:clrMapOvr>
  <p:transition spd="slow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CFA1A-1342-49EE-836A-9B59879F4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9535" y="209550"/>
            <a:ext cx="4475138" cy="3394472"/>
          </a:xfrm>
        </p:spPr>
        <p:txBody>
          <a:bodyPr>
            <a:normAutofit/>
          </a:bodyPr>
          <a:lstStyle/>
          <a:p>
            <a:endParaRPr lang="en-US" sz="1300" b="0" i="0" u="none" strike="noStrike" dirty="0">
              <a:solidFill>
                <a:srgbClr val="006DB4"/>
              </a:solidFill>
              <a:effectLst/>
              <a:highlight>
                <a:srgbClr val="FFFF00"/>
              </a:highlight>
              <a:latin typeface="Open Sans" panose="020B0606030504020204" pitchFamily="34" charset="0"/>
              <a:hlinkClick r:id="rId2"/>
            </a:endParaRPr>
          </a:p>
          <a:p>
            <a:r>
              <a:rPr lang="en-US" sz="1300" b="0" i="0" u="none" strike="noStrike" dirty="0">
                <a:solidFill>
                  <a:srgbClr val="006DB4"/>
                </a:solidFill>
                <a:effectLst/>
                <a:highlight>
                  <a:srgbClr val="FFFF00"/>
                </a:highlight>
                <a:latin typeface="Open Sans" panose="020B0606030504020204" pitchFamily="34" charset="0"/>
                <a:hlinkClick r:id="rId2"/>
              </a:rPr>
              <a:t>https://doi.org/10.1080/03007995.2021.1900365</a:t>
            </a:r>
            <a:endParaRPr lang="en-US" sz="1300" b="0" i="0" dirty="0">
              <a:solidFill>
                <a:srgbClr val="333333"/>
              </a:solidFill>
              <a:effectLst/>
              <a:highlight>
                <a:srgbClr val="FFFF00"/>
              </a:highlight>
              <a:latin typeface="Open Sans" panose="020B0606030504020204" pitchFamily="34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48B226-750F-4478-B714-65367DB0D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3350"/>
            <a:ext cx="4108958" cy="417195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6325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28600" y="514350"/>
            <a:ext cx="6553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/>
            <a:endParaRPr lang="en-US" sz="2000" b="1" dirty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  <a:p>
            <a:pPr marL="342900" lvl="0" indent="-342900"/>
            <a:endParaRPr lang="en-US" sz="2500" b="1" dirty="0">
              <a:latin typeface="Cambria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349154-5FA7-439D-8016-D2820AFC4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666750"/>
            <a:ext cx="5334000" cy="321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170218"/>
      </p:ext>
    </p:extLst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28600" y="514350"/>
            <a:ext cx="6553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/>
            <a:endParaRPr lang="en-US" sz="2000" b="1" dirty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  <a:p>
            <a:pPr marL="342900" lvl="0" indent="-342900"/>
            <a:endParaRPr lang="en-US" sz="2500" b="1" dirty="0">
              <a:latin typeface="Cambria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F1217B-5819-47FE-84A7-D0D8CA085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666750"/>
            <a:ext cx="6466405" cy="3381337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28600" y="514350"/>
            <a:ext cx="6553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/>
            <a:endParaRPr lang="en-US" sz="2000" b="1" dirty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  <a:p>
            <a:pPr marL="342900" lvl="0" indent="-342900"/>
            <a:endParaRPr lang="en-US" sz="2500" b="1" dirty="0">
              <a:latin typeface="Cambria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55A40F-E80E-45D2-9090-EFF55C1AC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33350"/>
            <a:ext cx="5644810" cy="416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971060"/>
      </p:ext>
    </p:extLst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28600" y="514350"/>
            <a:ext cx="6553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/>
            <a:endParaRPr lang="en-US" sz="2000" b="1" dirty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  <a:p>
            <a:pPr marL="342900" lvl="0" indent="-342900"/>
            <a:endParaRPr lang="en-US" sz="2500" b="1" dirty="0">
              <a:latin typeface="Cambria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757B5D-0CDC-4634-A074-F32C0B201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09550"/>
            <a:ext cx="6324600" cy="407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69302"/>
      </p:ext>
    </p:extLst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28600" y="514350"/>
            <a:ext cx="6553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/>
            <a:endParaRPr lang="en-US" sz="2000" b="1" dirty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  <a:p>
            <a:pPr marL="342900" lvl="0" indent="-342900"/>
            <a:endParaRPr lang="en-US" sz="2500" b="1" dirty="0">
              <a:latin typeface="Cambria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C4E967-0781-42E1-B298-D5DF6D990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57150"/>
            <a:ext cx="5637140" cy="422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71755"/>
      </p:ext>
    </p:extLst>
  </p:cSld>
  <p:clrMapOvr>
    <a:masterClrMapping/>
  </p:clrMapOvr>
  <p:transition spd="slow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28600" y="514350"/>
            <a:ext cx="6553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/>
            <a:endParaRPr lang="en-US" sz="2000" b="1" dirty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  <a:p>
            <a:pPr marL="342900" lvl="0" indent="-342900"/>
            <a:endParaRPr lang="en-US" sz="2500" b="1" dirty="0">
              <a:latin typeface="Cambria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078104-83BA-471D-86D4-3EA06C329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047" y="133350"/>
            <a:ext cx="6341905" cy="426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860179"/>
      </p:ext>
    </p:extLst>
  </p:cSld>
  <p:clrMapOvr>
    <a:masterClrMapping/>
  </p:clrMapOvr>
  <p:transition spd="slow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28600" y="514350"/>
            <a:ext cx="6553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/>
            <a:endParaRPr lang="en-US" sz="2000" b="1" dirty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  <a:p>
            <a:pPr marL="342900" lvl="0" indent="-342900"/>
            <a:endParaRPr lang="en-US" sz="2500" b="1" dirty="0">
              <a:latin typeface="Cambria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E1184B-0F1E-40A7-A261-A3F8A9605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57150"/>
            <a:ext cx="5807351" cy="433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332558"/>
      </p:ext>
    </p:extLst>
  </p:cSld>
  <p:clrMapOvr>
    <a:masterClrMapping/>
  </p:clrMapOvr>
  <p:transition spd="slow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28600" y="514350"/>
            <a:ext cx="6553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/>
            <a:endParaRPr lang="en-US" sz="2000" b="1" dirty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  <a:p>
            <a:pPr marL="342900" lvl="0" indent="-342900"/>
            <a:endParaRPr lang="en-US" sz="2500" b="1" dirty="0">
              <a:latin typeface="Cambria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0B73BC-1439-4741-86B0-8C46080E68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1" t="5548" r="20202"/>
          <a:stretch/>
        </p:blipFill>
        <p:spPr>
          <a:xfrm>
            <a:off x="1295400" y="200722"/>
            <a:ext cx="5943600" cy="40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570101"/>
      </p:ext>
    </p:extLst>
  </p:cSld>
  <p:clrMapOvr>
    <a:masterClrMapping/>
  </p:clrMapOvr>
  <p:transition spd="slow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28600" y="514350"/>
            <a:ext cx="6553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/>
            <a:endParaRPr lang="en-US" sz="2000" b="1" dirty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  <a:p>
            <a:pPr marL="342900" lvl="0" indent="-342900"/>
            <a:endParaRPr lang="en-US" sz="2500" b="1" dirty="0">
              <a:latin typeface="Cambria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592A7E-A4B3-41CB-ABE7-6C012811C8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 r="3821"/>
          <a:stretch/>
        </p:blipFill>
        <p:spPr>
          <a:xfrm>
            <a:off x="1676400" y="55577"/>
            <a:ext cx="5562600" cy="426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302937"/>
      </p:ext>
    </p:extLst>
  </p:cSld>
  <p:clrMapOvr>
    <a:masterClrMapping/>
  </p:clrMapOvr>
  <p:transition spd="slow">
    <p:circl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35</Words>
  <Application>Microsoft Office PowerPoint</Application>
  <PresentationFormat>On-screen Show (16:9)</PresentationFormat>
  <Paragraphs>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Muhammad Afzaal</dc:creator>
  <cp:lastModifiedBy>Toroser, Dikran</cp:lastModifiedBy>
  <cp:revision>42</cp:revision>
  <dcterms:created xsi:type="dcterms:W3CDTF">2006-08-16T00:00:00Z</dcterms:created>
  <dcterms:modified xsi:type="dcterms:W3CDTF">2021-08-10T10:50:44Z</dcterms:modified>
</cp:coreProperties>
</file>